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3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B792BFC-D8A8-4031-851B-60733BD68F30}" type="datetimeFigureOut">
              <a:rPr lang="en-US" smtClean="0"/>
              <a:pPr/>
              <a:t>3/9/2011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FD1D5F26-E240-4896-90E5-D1327208FC64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457201"/>
            <a:ext cx="7772400" cy="6858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Assignment #3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1295400"/>
            <a:ext cx="8229600" cy="4953000"/>
          </a:xfrm>
        </p:spPr>
        <p:txBody>
          <a:bodyPr>
            <a:normAutofit fontScale="85000" lnSpcReduction="20000"/>
          </a:bodyPr>
          <a:lstStyle/>
          <a:p>
            <a:pPr algn="l"/>
            <a:r>
              <a:rPr lang="en-US" dirty="0" smtClean="0"/>
              <a:t>This PowerPoint provides an overview for the two sections of the paper (slide 2 &amp; 3).  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The PowerPoint also provides a possible outline for the paper (slide 4).    </a:t>
            </a:r>
          </a:p>
          <a:p>
            <a:pPr algn="l"/>
            <a:endParaRPr lang="en-US" dirty="0" smtClean="0">
              <a:solidFill>
                <a:schemeClr val="tx1"/>
              </a:solidFill>
            </a:endParaRPr>
          </a:p>
          <a:p>
            <a:pPr algn="l"/>
            <a:r>
              <a:rPr lang="en-US" dirty="0" smtClean="0"/>
              <a:t>Slides (5 &amp; 6) provide some key thoughts regarding the chapters on the CDC and Anoka-Hennepin SD. 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The goal of the PowerPoint is to help you with a preview of the documents used in the assignment and as a summary of our discussion in class.  I hope it meets the goal and does not confuse the assignment.  As always I am available if you have questions.  </a:t>
            </a:r>
          </a:p>
          <a:p>
            <a:pPr algn="l"/>
            <a:endParaRPr lang="en-US" dirty="0" smtClean="0"/>
          </a:p>
          <a:p>
            <a:pPr algn="l"/>
            <a:r>
              <a:rPr lang="en-US" dirty="0" smtClean="0"/>
              <a:t>Due Date: March 30 </a:t>
            </a:r>
          </a:p>
          <a:p>
            <a:pPr algn="l"/>
            <a:endParaRPr lang="en-US" dirty="0" smtClean="0">
              <a:solidFill>
                <a:schemeClr val="tx1"/>
              </a:solidFill>
            </a:endParaRPr>
          </a:p>
          <a:p>
            <a:pPr algn="l"/>
            <a:endParaRPr lang="en-US" dirty="0" smtClean="0"/>
          </a:p>
          <a:p>
            <a:pPr algn="l"/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Fun with Books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None/>
            </a:pPr>
            <a:r>
              <a:rPr lang="en-US" sz="2400" dirty="0" smtClean="0"/>
              <a:t>1.  </a:t>
            </a:r>
            <a:r>
              <a:rPr lang="en-US" sz="2400" u="sng" dirty="0" smtClean="0"/>
              <a:t>Discuss</a:t>
            </a:r>
            <a:r>
              <a:rPr lang="en-US" sz="2400" dirty="0" smtClean="0"/>
              <a:t> and </a:t>
            </a:r>
            <a:r>
              <a:rPr lang="en-US" sz="2400" u="sng" dirty="0"/>
              <a:t>C</a:t>
            </a:r>
            <a:r>
              <a:rPr lang="en-US" sz="2400" u="sng" dirty="0" smtClean="0"/>
              <a:t>ritique</a:t>
            </a:r>
            <a:r>
              <a:rPr lang="en-US" sz="2400" dirty="0" smtClean="0"/>
              <a:t> the methods used for gaining cultural competency.</a:t>
            </a:r>
          </a:p>
          <a:p>
            <a:pPr marL="514350" indent="-514350">
              <a:buNone/>
            </a:pPr>
            <a:endParaRPr lang="en-US" sz="2400" dirty="0"/>
          </a:p>
          <a:p>
            <a:pPr marL="514350" indent="-514350">
              <a:buNone/>
            </a:pPr>
            <a:r>
              <a:rPr lang="en-US" sz="2400" dirty="0" smtClean="0"/>
              <a:t>2. </a:t>
            </a:r>
            <a:r>
              <a:rPr lang="en-US" sz="2400" u="sng" dirty="0" smtClean="0"/>
              <a:t>Discuss</a:t>
            </a:r>
            <a:r>
              <a:rPr lang="en-US" sz="2400" dirty="0" smtClean="0"/>
              <a:t> how you would obtain cultural competency to evaluate a program in your city that serves students or clients quite different from yourself or your experience.</a:t>
            </a:r>
          </a:p>
          <a:p>
            <a:pPr marL="514350" indent="-514350">
              <a:buNone/>
            </a:pPr>
            <a:endParaRPr lang="en-US" sz="2400" dirty="0"/>
          </a:p>
          <a:p>
            <a:pPr marL="514350" indent="-514350">
              <a:buNone/>
            </a:pPr>
            <a:r>
              <a:rPr lang="en-US" sz="2400" dirty="0" smtClean="0"/>
              <a:t>3.  </a:t>
            </a:r>
            <a:r>
              <a:rPr lang="en-US" sz="2400" u="sng" dirty="0" smtClean="0"/>
              <a:t>Discuss</a:t>
            </a:r>
            <a:r>
              <a:rPr lang="en-US" sz="2400" dirty="0" smtClean="0"/>
              <a:t> how would you build on Bledsoe’s activities?  </a:t>
            </a:r>
            <a:endParaRPr lang="en-US" sz="24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CDC &amp; Anoka-Hennepin SD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u="sng" dirty="0" smtClean="0"/>
              <a:t>Compare</a:t>
            </a:r>
            <a:r>
              <a:rPr lang="en-US" dirty="0" smtClean="0"/>
              <a:t> and </a:t>
            </a:r>
            <a:r>
              <a:rPr lang="en-US" u="sng" dirty="0" smtClean="0"/>
              <a:t>Contrast</a:t>
            </a:r>
            <a:r>
              <a:rPr lang="en-US" dirty="0" smtClean="0"/>
              <a:t> their methods for ECB.</a:t>
            </a:r>
          </a:p>
          <a:p>
            <a:pPr marL="514350" indent="-514350">
              <a:buAutoNum type="arabicPeriod"/>
            </a:pPr>
            <a:endParaRPr lang="en-US" dirty="0"/>
          </a:p>
          <a:p>
            <a:pPr marL="514350" indent="-514350">
              <a:buAutoNum type="arabicPeriod"/>
            </a:pPr>
            <a:r>
              <a:rPr lang="en-US" u="sng" dirty="0" smtClean="0"/>
              <a:t>Discuss</a:t>
            </a:r>
            <a:r>
              <a:rPr lang="en-US" dirty="0" smtClean="0"/>
              <a:t> which would be most appropriate for your organization?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81000"/>
            <a:ext cx="8229600" cy="762000"/>
          </a:xfrm>
        </p:spPr>
        <p:txBody>
          <a:bodyPr>
            <a:normAutofit fontScale="90000"/>
          </a:bodyPr>
          <a:lstStyle/>
          <a:p>
            <a:r>
              <a:rPr lang="en-US" sz="2000" dirty="0" smtClean="0"/>
              <a:t>(Optional) </a:t>
            </a:r>
            <a:r>
              <a:rPr lang="en-US" dirty="0" smtClean="0"/>
              <a:t>Outline for Paper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447800"/>
            <a:ext cx="8382000" cy="4876800"/>
          </a:xfrm>
        </p:spPr>
        <p:txBody>
          <a:bodyPr>
            <a:normAutofit fontScale="62500" lnSpcReduction="20000"/>
          </a:bodyPr>
          <a:lstStyle/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APA</a:t>
            </a:r>
          </a:p>
          <a:p>
            <a:pPr>
              <a:buNone/>
            </a:pPr>
            <a:r>
              <a:rPr lang="en-US" dirty="0" smtClean="0"/>
              <a:t>One Abstract that summarizes the paper for the reader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P</a:t>
            </a:r>
            <a:r>
              <a:rPr lang="en-US" dirty="0" smtClean="0"/>
              <a:t>ages  1 &amp; 2: cultural competency</a:t>
            </a:r>
          </a:p>
          <a:p>
            <a:r>
              <a:rPr lang="en-US" dirty="0" smtClean="0"/>
              <a:t>Fun with Books</a:t>
            </a:r>
          </a:p>
          <a:p>
            <a:pPr lvl="1"/>
            <a:r>
              <a:rPr lang="en-US" dirty="0" smtClean="0"/>
              <a:t>Briefly describe the program along with why and how it was evaluated</a:t>
            </a:r>
          </a:p>
          <a:p>
            <a:pPr lvl="1"/>
            <a:r>
              <a:rPr lang="en-US" dirty="0" smtClean="0"/>
              <a:t>How did the evaluator gain cultural competency?</a:t>
            </a:r>
          </a:p>
          <a:p>
            <a:pPr lvl="1"/>
            <a:r>
              <a:rPr lang="en-US" dirty="0" smtClean="0"/>
              <a:t>How would you develop cultural competency in a city that you were not familiar with?</a:t>
            </a:r>
          </a:p>
          <a:p>
            <a:pPr lvl="1"/>
            <a:endParaRPr lang="en-US" dirty="0" smtClean="0"/>
          </a:p>
          <a:p>
            <a:pPr>
              <a:buNone/>
            </a:pPr>
            <a:r>
              <a:rPr lang="en-US" dirty="0" smtClean="0"/>
              <a:t>Pages 3 &amp; 4: ECB</a:t>
            </a:r>
          </a:p>
          <a:p>
            <a:r>
              <a:rPr lang="en-US" dirty="0" smtClean="0"/>
              <a:t>Compare and Contrast the ECB methods used in both organizations</a:t>
            </a:r>
          </a:p>
          <a:p>
            <a:pPr lvl="1"/>
            <a:r>
              <a:rPr lang="en-US" dirty="0" smtClean="0"/>
              <a:t>What did the CDC do, what did the school district do?</a:t>
            </a:r>
          </a:p>
          <a:p>
            <a:pPr lvl="1"/>
            <a:r>
              <a:rPr lang="en-US" dirty="0" smtClean="0"/>
              <a:t>What activities were similar and what was different?</a:t>
            </a:r>
          </a:p>
          <a:p>
            <a:pPr lvl="1"/>
            <a:r>
              <a:rPr lang="en-US" dirty="0" smtClean="0"/>
              <a:t>What was effective and what did not work well, and explain why?  </a:t>
            </a:r>
          </a:p>
          <a:p>
            <a:r>
              <a:rPr lang="en-US" dirty="0" smtClean="0"/>
              <a:t>What methods for ECB would be appropriate for you to use in your district?</a:t>
            </a:r>
          </a:p>
          <a:p>
            <a:endParaRPr lang="en-US" dirty="0" smtClean="0"/>
          </a:p>
          <a:p>
            <a:r>
              <a:rPr lang="en-US" sz="2900" u="sng" dirty="0" smtClean="0"/>
              <a:t>You can develop your own outline as long as it has all the requirements (slides 1 &amp; 2) for the paper , uses APA and has an abstract.</a:t>
            </a:r>
          </a:p>
          <a:p>
            <a:endParaRPr lang="en-US" dirty="0" smtClean="0"/>
          </a:p>
          <a:p>
            <a:endParaRPr lang="en-US" dirty="0" smtClean="0"/>
          </a:p>
          <a:p>
            <a:pPr lvl="1"/>
            <a:endParaRPr lang="en-US" dirty="0" smtClean="0"/>
          </a:p>
          <a:p>
            <a:pPr lvl="1"/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CDC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Why did evaluation become important to the CDC?</a:t>
            </a:r>
          </a:p>
          <a:p>
            <a:pPr>
              <a:buNone/>
            </a:pPr>
            <a:r>
              <a:rPr lang="en-US" dirty="0" smtClean="0"/>
              <a:t>What principles and procedures were used for ECB?</a:t>
            </a:r>
          </a:p>
          <a:p>
            <a:pPr>
              <a:buNone/>
            </a:pPr>
            <a:r>
              <a:rPr lang="en-US" dirty="0" smtClean="0"/>
              <a:t>What were the effects of ECB?</a:t>
            </a:r>
          </a:p>
          <a:p>
            <a:pPr>
              <a:buNone/>
            </a:pPr>
            <a:r>
              <a:rPr lang="en-US" dirty="0" smtClean="0"/>
              <a:t>What Lessons Learned were learned by the CDC?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Key activities for ECB:</a:t>
            </a:r>
          </a:p>
          <a:p>
            <a:pPr>
              <a:buNone/>
            </a:pPr>
            <a:r>
              <a:rPr lang="en-US" dirty="0" smtClean="0"/>
              <a:t>	</a:t>
            </a:r>
            <a:r>
              <a:rPr lang="en-US" dirty="0" smtClean="0"/>
              <a:t>d</a:t>
            </a:r>
            <a:r>
              <a:rPr lang="en-US" dirty="0" smtClean="0"/>
              <a:t>efined “evaluation”, built evaluation framework and evaluation-literate workforce, “listening sessions”, contributors input, climate readiness, dissemination, field testing (just to name a few)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Anoka-Hennepin SD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/>
              <a:t>Four Goals:</a:t>
            </a:r>
          </a:p>
          <a:p>
            <a:pPr>
              <a:buNone/>
            </a:pPr>
            <a:r>
              <a:rPr lang="en-US" dirty="0" smtClean="0"/>
              <a:t>1. Focus on commitment and skills in program evaluation</a:t>
            </a:r>
          </a:p>
          <a:p>
            <a:pPr>
              <a:buNone/>
            </a:pPr>
            <a:r>
              <a:rPr lang="en-US" dirty="0" smtClean="0"/>
              <a:t>2. Data collection and presentation</a:t>
            </a:r>
          </a:p>
          <a:p>
            <a:pPr>
              <a:buNone/>
            </a:pPr>
            <a:r>
              <a:rPr lang="en-US" dirty="0" smtClean="0"/>
              <a:t>3. Facilitate the existing school improvement process</a:t>
            </a:r>
          </a:p>
          <a:p>
            <a:pPr>
              <a:buNone/>
            </a:pPr>
            <a:r>
              <a:rPr lang="en-US" dirty="0" smtClean="0"/>
              <a:t>4. Create a network of teachers, admin, staff for class and school inquiry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What strategies were used to accomplish the goals?  Who was involved in the process and what resources were allocated</a:t>
            </a:r>
            <a:r>
              <a:rPr lang="en-US" smtClean="0"/>
              <a:t>?  </a:t>
            </a: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What went wrong?  How do the key components of ECB differ from the efforts of the CDC?</a:t>
            </a:r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Assistance is available on March 16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None/>
            </a:pPr>
            <a:r>
              <a:rPr lang="en-US" dirty="0" smtClean="0"/>
              <a:t>I will be available for assistance on March 16 (4:30 – 7:30) at the MS (room 710).</a:t>
            </a:r>
          </a:p>
          <a:p>
            <a:pPr marL="514350" indent="-514350">
              <a:buNone/>
            </a:pPr>
            <a:endParaRPr lang="en-US" dirty="0" smtClean="0"/>
          </a:p>
          <a:p>
            <a:pPr marL="514350" indent="-514350">
              <a:buNone/>
            </a:pPr>
            <a:r>
              <a:rPr lang="en-US" dirty="0" smtClean="0"/>
              <a:t>Good Luck and feel free to e-mail or call with questions.</a:t>
            </a:r>
          </a:p>
          <a:p>
            <a:pPr marL="514350" indent="-514350">
              <a:buNone/>
            </a:pP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56</TotalTime>
  <Words>514</Words>
  <Application>Microsoft Office PowerPoint</Application>
  <PresentationFormat>On-screen Show (4:3)</PresentationFormat>
  <Paragraphs>66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Flow</vt:lpstr>
      <vt:lpstr>Assignment #3</vt:lpstr>
      <vt:lpstr>Fun with Books</vt:lpstr>
      <vt:lpstr>CDC &amp; Anoka-Hennepin SD</vt:lpstr>
      <vt:lpstr>(Optional) Outline for Paper</vt:lpstr>
      <vt:lpstr>CDC</vt:lpstr>
      <vt:lpstr>Anoka-Hennepin SD</vt:lpstr>
      <vt:lpstr>Assistance is available on March 16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Section 1</dc:title>
  <dc:creator>rschultz</dc:creator>
  <cp:lastModifiedBy>rschultz</cp:lastModifiedBy>
  <cp:revision>7</cp:revision>
  <dcterms:created xsi:type="dcterms:W3CDTF">2011-03-09T16:32:41Z</dcterms:created>
  <dcterms:modified xsi:type="dcterms:W3CDTF">2011-03-10T01:58:53Z</dcterms:modified>
</cp:coreProperties>
</file>

<file path=docProps/thumbnail.jpeg>
</file>